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8490-D7AD-42FF-A20E-4BA2471E2756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B34D0-7E45-4CCD-888B-64953F8CD0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ем для но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ем для но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ем для но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ем для но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1</cp:revision>
  <dcterms:created xsi:type="dcterms:W3CDTF">2016-08-12T08:18:00Z</dcterms:created>
  <dcterms:modified xsi:type="dcterms:W3CDTF">2016-08-12T08:20:56Z</dcterms:modified>
</cp:coreProperties>
</file>